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56660C-3967-401E-8F1B-96BF21DF4ABB}" v="6" dt="2024-04-29T16:15:22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g Knox" userId="ea1f9d54f453e648" providerId="LiveId" clId="{FB56660C-3967-401E-8F1B-96BF21DF4ABB}"/>
    <pc:docChg chg="custSel modSld">
      <pc:chgData name="Greg Knox" userId="ea1f9d54f453e648" providerId="LiveId" clId="{FB56660C-3967-401E-8F1B-96BF21DF4ABB}" dt="2024-05-06T18:22:00.674" v="142" actId="20577"/>
      <pc:docMkLst>
        <pc:docMk/>
      </pc:docMkLst>
      <pc:sldChg chg="addSp delSp modSp mod">
        <pc:chgData name="Greg Knox" userId="ea1f9d54f453e648" providerId="LiveId" clId="{FB56660C-3967-401E-8F1B-96BF21DF4ABB}" dt="2024-05-06T18:22:00.674" v="142" actId="20577"/>
        <pc:sldMkLst>
          <pc:docMk/>
          <pc:sldMk cId="3345105144" sldId="256"/>
        </pc:sldMkLst>
        <pc:spChg chg="mod">
          <ac:chgData name="Greg Knox" userId="ea1f9d54f453e648" providerId="LiveId" clId="{FB56660C-3967-401E-8F1B-96BF21DF4ABB}" dt="2024-05-06T18:22:00.674" v="142" actId="20577"/>
          <ac:spMkLst>
            <pc:docMk/>
            <pc:sldMk cId="3345105144" sldId="256"/>
            <ac:spMk id="2" creationId="{00000000-0000-0000-0000-000000000000}"/>
          </ac:spMkLst>
        </pc:spChg>
        <pc:spChg chg="del mod">
          <ac:chgData name="Greg Knox" userId="ea1f9d54f453e648" providerId="LiveId" clId="{FB56660C-3967-401E-8F1B-96BF21DF4ABB}" dt="2024-04-29T16:04:10.390" v="103" actId="478"/>
          <ac:spMkLst>
            <pc:docMk/>
            <pc:sldMk cId="3345105144" sldId="256"/>
            <ac:spMk id="3" creationId="{00000000-0000-0000-0000-000000000000}"/>
          </ac:spMkLst>
        </pc:spChg>
        <pc:spChg chg="add mod">
          <ac:chgData name="Greg Knox" userId="ea1f9d54f453e648" providerId="LiveId" clId="{FB56660C-3967-401E-8F1B-96BF21DF4ABB}" dt="2024-04-29T16:03:24.999" v="97" actId="164"/>
          <ac:spMkLst>
            <pc:docMk/>
            <pc:sldMk cId="3345105144" sldId="256"/>
            <ac:spMk id="8" creationId="{DEF691C5-3B4B-EBF3-BAA4-854615861FE6}"/>
          </ac:spMkLst>
        </pc:spChg>
        <pc:spChg chg="add mod">
          <ac:chgData name="Greg Knox" userId="ea1f9d54f453e648" providerId="LiveId" clId="{FB56660C-3967-401E-8F1B-96BF21DF4ABB}" dt="2024-04-29T16:03:12.209" v="96" actId="164"/>
          <ac:spMkLst>
            <pc:docMk/>
            <pc:sldMk cId="3345105144" sldId="256"/>
            <ac:spMk id="9" creationId="{3C19E0B1-1AC8-24EB-5AB6-424A73A06D78}"/>
          </ac:spMkLst>
        </pc:spChg>
        <pc:spChg chg="add del mod">
          <ac:chgData name="Greg Knox" userId="ea1f9d54f453e648" providerId="LiveId" clId="{FB56660C-3967-401E-8F1B-96BF21DF4ABB}" dt="2024-04-29T16:04:19.911" v="104" actId="478"/>
          <ac:spMkLst>
            <pc:docMk/>
            <pc:sldMk cId="3345105144" sldId="256"/>
            <ac:spMk id="13" creationId="{CB44F04A-65B5-12DF-7F63-08D77A893BEA}"/>
          </ac:spMkLst>
        </pc:spChg>
        <pc:spChg chg="add mod">
          <ac:chgData name="Greg Knox" userId="ea1f9d54f453e648" providerId="LiveId" clId="{FB56660C-3967-401E-8F1B-96BF21DF4ABB}" dt="2024-04-29T16:15:30.278" v="140" actId="1076"/>
          <ac:spMkLst>
            <pc:docMk/>
            <pc:sldMk cId="3345105144" sldId="256"/>
            <ac:spMk id="16" creationId="{0DE1F0CC-B262-0E7A-DFB4-02E4EF666BC9}"/>
          </ac:spMkLst>
        </pc:spChg>
        <pc:grpChg chg="add mod">
          <ac:chgData name="Greg Knox" userId="ea1f9d54f453e648" providerId="LiveId" clId="{FB56660C-3967-401E-8F1B-96BF21DF4ABB}" dt="2024-04-29T16:03:12.209" v="96" actId="164"/>
          <ac:grpSpMkLst>
            <pc:docMk/>
            <pc:sldMk cId="3345105144" sldId="256"/>
            <ac:grpSpMk id="10" creationId="{0BD979D0-1D61-F858-BA3F-50F1AAAB0465}"/>
          </ac:grpSpMkLst>
        </pc:grpChg>
        <pc:grpChg chg="add mod ord">
          <ac:chgData name="Greg Knox" userId="ea1f9d54f453e648" providerId="LiveId" clId="{FB56660C-3967-401E-8F1B-96BF21DF4ABB}" dt="2024-04-29T16:03:29.473" v="98" actId="167"/>
          <ac:grpSpMkLst>
            <pc:docMk/>
            <pc:sldMk cId="3345105144" sldId="256"/>
            <ac:grpSpMk id="11" creationId="{86EDA55E-647D-213D-80FA-2E1C998BA7F5}"/>
          </ac:grpSpMkLst>
        </pc:grpChg>
        <pc:picChg chg="mod ord">
          <ac:chgData name="Greg Knox" userId="ea1f9d54f453e648" providerId="LiveId" clId="{FB56660C-3967-401E-8F1B-96BF21DF4ABB}" dt="2024-04-29T16:00:47.585" v="21" actId="167"/>
          <ac:picMkLst>
            <pc:docMk/>
            <pc:sldMk cId="3345105144" sldId="256"/>
            <ac:picMk id="4" creationId="{00000000-0000-0000-0000-000000000000}"/>
          </ac:picMkLst>
        </pc:picChg>
        <pc:picChg chg="del mod">
          <ac:chgData name="Greg Knox" userId="ea1f9d54f453e648" providerId="LiveId" clId="{FB56660C-3967-401E-8F1B-96BF21DF4ABB}" dt="2024-04-29T16:01:02.577" v="23" actId="478"/>
          <ac:picMkLst>
            <pc:docMk/>
            <pc:sldMk cId="3345105144" sldId="256"/>
            <ac:picMk id="5" creationId="{00000000-0000-0000-0000-000000000000}"/>
          </ac:picMkLst>
        </pc:picChg>
        <pc:picChg chg="mod ord">
          <ac:chgData name="Greg Knox" userId="ea1f9d54f453e648" providerId="LiveId" clId="{FB56660C-3967-401E-8F1B-96BF21DF4ABB}" dt="2024-04-29T16:03:12.209" v="96" actId="164"/>
          <ac:picMkLst>
            <pc:docMk/>
            <pc:sldMk cId="3345105144" sldId="256"/>
            <ac:picMk id="6" creationId="{00000000-0000-0000-0000-000000000000}"/>
          </ac:picMkLst>
        </pc:picChg>
        <pc:picChg chg="mod ord">
          <ac:chgData name="Greg Knox" userId="ea1f9d54f453e648" providerId="LiveId" clId="{FB56660C-3967-401E-8F1B-96BF21DF4ABB}" dt="2024-04-29T16:03:24.999" v="97" actId="164"/>
          <ac:picMkLst>
            <pc:docMk/>
            <pc:sldMk cId="3345105144" sldId="256"/>
            <ac:picMk id="7" creationId="{00000000-0000-0000-0000-000000000000}"/>
          </ac:picMkLst>
        </pc:picChg>
        <pc:picChg chg="add mod">
          <ac:chgData name="Greg Knox" userId="ea1f9d54f453e648" providerId="LiveId" clId="{FB56660C-3967-401E-8F1B-96BF21DF4ABB}" dt="2024-04-29T16:15:11.936" v="120" actId="1076"/>
          <ac:picMkLst>
            <pc:docMk/>
            <pc:sldMk cId="3345105144" sldId="256"/>
            <ac:picMk id="15" creationId="{D8F9741C-F073-50A7-D243-6E07058F74A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8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0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1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9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6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0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4DB12-7F8B-4FB9-92F2-1CDA96E1870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E6847-9242-4727-BF63-BE2F4B534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4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6EDA55E-647D-213D-80FA-2E1C998BA7F5}"/>
              </a:ext>
            </a:extLst>
          </p:cNvPr>
          <p:cNvGrpSpPr/>
          <p:nvPr/>
        </p:nvGrpSpPr>
        <p:grpSpPr>
          <a:xfrm>
            <a:off x="428717" y="2543424"/>
            <a:ext cx="4301196" cy="1864820"/>
            <a:chOff x="428717" y="2543424"/>
            <a:chExt cx="4301196" cy="1864820"/>
          </a:xfrm>
        </p:grpSpPr>
        <p:pic>
          <p:nvPicPr>
            <p:cNvPr id="7" name="Picture 6" descr="https://image.primaryarms.com/production/SSP%20Applications/NetSuite%20Inc.%20-%20SCA%20Mont%20Blanc/Development/img/57258_00.jpg?resizeid=7&amp;resizeh=1100&amp;resizew=110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2336">
              <a:off x="428717" y="2543424"/>
              <a:ext cx="4301196" cy="18648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EF691C5-3B4B-EBF3-BAA4-854615861FE6}"/>
                </a:ext>
              </a:extLst>
            </p:cNvPr>
            <p:cNvSpPr txBox="1"/>
            <p:nvPr/>
          </p:nvSpPr>
          <p:spPr>
            <a:xfrm>
              <a:off x="689499" y="3745704"/>
              <a:ext cx="35256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Savage XP 243 With Weaver 3x9x40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3" y="398748"/>
            <a:ext cx="3073485" cy="22284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2053" y="65987"/>
            <a:ext cx="9144000" cy="6726025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TOMBALL VFW POST 2427 RAFFLE</a:t>
            </a:r>
            <a:br>
              <a:rPr lang="en-US" sz="27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br>
              <a:rPr lang="en-US" sz="27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27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FLAG GUNCASE &amp; GUNS</a:t>
            </a:r>
            <a:br>
              <a:rPr lang="en-US" sz="27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br>
              <a:rPr lang="en-US" sz="27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DRAWING 7/16/24</a:t>
            </a:r>
            <a:br>
              <a:rPr lang="en-US" sz="27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br>
              <a:rPr lang="en-US" sz="3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  <a:t>1 TICKET FOR $5.00</a:t>
            </a:r>
            <a:br>
              <a:rPr lang="en-US" sz="3200">
                <a:solidFill>
                  <a:schemeClr val="tx2"/>
                </a:solidFill>
                <a:latin typeface="Baskerville Old Face" panose="02020602080505020303" pitchFamily="18" charset="0"/>
              </a:rPr>
            </a:br>
            <a:r>
              <a:rPr lang="en-US" sz="3200">
                <a:solidFill>
                  <a:schemeClr val="tx2"/>
                </a:solidFill>
                <a:latin typeface="Baskerville Old Face" panose="02020602080505020303" pitchFamily="18" charset="0"/>
              </a:rPr>
              <a:t>5 </a:t>
            </a:r>
            <a:r>
              <a:rPr lang="en-US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  <a:t>TICKETS FOR $20.00</a:t>
            </a:r>
            <a:br>
              <a:rPr lang="en-US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</a:br>
            <a:br>
              <a:rPr lang="en-US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</a:br>
            <a:r>
              <a:rPr lang="en-US" sz="1800" b="1" dirty="0">
                <a:latin typeface="Baskerville Old Face" panose="02020602080505020303" pitchFamily="18" charset="0"/>
              </a:rPr>
              <a:t>GUN CASE DONATED BY</a:t>
            </a:r>
            <a:br>
              <a:rPr lang="en-US" sz="1800" b="1" dirty="0">
                <a:latin typeface="Baskerville Old Face" panose="02020602080505020303" pitchFamily="18" charset="0"/>
              </a:rPr>
            </a:br>
            <a:br>
              <a:rPr lang="en-US" sz="1800" b="1" dirty="0">
                <a:latin typeface="Baskerville Old Face" panose="02020602080505020303" pitchFamily="18" charset="0"/>
              </a:rPr>
            </a:br>
            <a:r>
              <a:rPr lang="en-US" sz="2200" b="1" dirty="0">
                <a:solidFill>
                  <a:schemeClr val="accent5"/>
                </a:solidFill>
                <a:latin typeface="Baskerville Old Face" panose="02020602080505020303" pitchFamily="18" charset="0"/>
              </a:rPr>
              <a:t>BARRY GRANGER OF ATS MECHANICAL</a:t>
            </a:r>
            <a:br>
              <a:rPr lang="en-US" sz="1800" b="1" dirty="0">
                <a:latin typeface="Baskerville Old Face" panose="02020602080505020303" pitchFamily="18" charset="0"/>
              </a:rPr>
            </a:br>
            <a:br>
              <a:rPr lang="en-US" sz="3200" dirty="0">
                <a:latin typeface="Baskerville Old Face" panose="02020602080505020303" pitchFamily="18" charset="0"/>
              </a:rPr>
            </a:br>
            <a:r>
              <a:rPr lang="en-US" sz="1600" b="1" dirty="0">
                <a:latin typeface="Baskerville Old Face" panose="02020602080505020303" pitchFamily="18" charset="0"/>
              </a:rPr>
              <a:t>1</a:t>
            </a:r>
            <a:r>
              <a:rPr lang="en-US" sz="1600" b="1" baseline="30000" dirty="0">
                <a:latin typeface="Baskerville Old Face" panose="02020602080505020303" pitchFamily="18" charset="0"/>
              </a:rPr>
              <a:t>ST</a:t>
            </a:r>
            <a:r>
              <a:rPr lang="en-US" sz="1600" b="1" dirty="0">
                <a:latin typeface="Baskerville Old Face" panose="02020602080505020303" pitchFamily="18" charset="0"/>
              </a:rPr>
              <a:t> PLACE Wall MOUNT GUNCASE</a:t>
            </a:r>
            <a:br>
              <a:rPr lang="en-US" sz="1600" b="1" dirty="0">
                <a:latin typeface="Baskerville Old Face" panose="02020602080505020303" pitchFamily="18" charset="0"/>
              </a:rPr>
            </a:br>
            <a:r>
              <a:rPr lang="en-US" sz="1600" b="1" dirty="0">
                <a:latin typeface="Baskerville Old Face" panose="02020602080505020303" pitchFamily="18" charset="0"/>
              </a:rPr>
              <a:t>2</a:t>
            </a:r>
            <a:r>
              <a:rPr lang="en-US" sz="1600" b="1" baseline="30000" dirty="0">
                <a:latin typeface="Baskerville Old Face" panose="02020602080505020303" pitchFamily="18" charset="0"/>
              </a:rPr>
              <a:t>ND</a:t>
            </a:r>
            <a:r>
              <a:rPr lang="en-US" sz="1600" b="1" dirty="0">
                <a:latin typeface="Baskerville Old Face" panose="02020602080505020303" pitchFamily="18" charset="0"/>
              </a:rPr>
              <a:t> PLACE SMITH &amp; WESSON</a:t>
            </a:r>
            <a:br>
              <a:rPr lang="en-US" sz="1600" b="1" dirty="0">
                <a:latin typeface="Baskerville Old Face" panose="02020602080505020303" pitchFamily="18" charset="0"/>
              </a:rPr>
            </a:br>
            <a:r>
              <a:rPr lang="en-US" sz="1600" b="1" dirty="0">
                <a:latin typeface="Baskerville Old Face" panose="02020602080505020303" pitchFamily="18" charset="0"/>
              </a:rPr>
              <a:t>3</a:t>
            </a:r>
            <a:r>
              <a:rPr lang="en-US" sz="1600" b="1" baseline="30000" dirty="0">
                <a:latin typeface="Baskerville Old Face" panose="02020602080505020303" pitchFamily="18" charset="0"/>
              </a:rPr>
              <a:t>RD</a:t>
            </a:r>
            <a:r>
              <a:rPr lang="en-US" sz="1600" b="1" dirty="0">
                <a:latin typeface="Baskerville Old Face" panose="02020602080505020303" pitchFamily="18" charset="0"/>
              </a:rPr>
              <a:t> PLACE SAVAGE XP</a:t>
            </a:r>
            <a:br>
              <a:rPr lang="en-US" sz="1600" b="1" dirty="0">
                <a:latin typeface="Baskerville Old Face" panose="02020602080505020303" pitchFamily="18" charset="0"/>
              </a:rPr>
            </a:br>
            <a:br>
              <a:rPr lang="en-US" sz="1600" b="1" dirty="0">
                <a:latin typeface="Baskerville Old Face" panose="02020602080505020303" pitchFamily="18" charset="0"/>
              </a:rPr>
            </a:br>
            <a:r>
              <a:rPr lang="en-US" sz="1600" b="1" dirty="0">
                <a:latin typeface="Baskerville Old Face" panose="02020602080505020303" pitchFamily="18" charset="0"/>
              </a:rPr>
              <a:t>GUNS PROVIDED BY JASON CLARKE BEAR ARMS OF TX.</a:t>
            </a:r>
            <a:br>
              <a:rPr lang="en-US" sz="1600" b="1" dirty="0">
                <a:latin typeface="Baskerville Old Face" panose="02020602080505020303" pitchFamily="18" charset="0"/>
              </a:rPr>
            </a:br>
            <a:endParaRPr lang="en-US" sz="1600" b="1" dirty="0">
              <a:latin typeface="Baskerville Old Face" panose="02020602080505020303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BD979D0-1D61-F858-BA3F-50F1AAAB0465}"/>
              </a:ext>
            </a:extLst>
          </p:cNvPr>
          <p:cNvGrpSpPr/>
          <p:nvPr/>
        </p:nvGrpSpPr>
        <p:grpSpPr>
          <a:xfrm>
            <a:off x="1236374" y="4362095"/>
            <a:ext cx="3431357" cy="1832048"/>
            <a:chOff x="1236374" y="4362095"/>
            <a:chExt cx="3431357" cy="1832048"/>
          </a:xfrm>
        </p:grpSpPr>
        <p:pic>
          <p:nvPicPr>
            <p:cNvPr id="6" name="Picture 5" descr="Smith &amp; Wesson M&amp;P Shield Plus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6374" y="4362095"/>
              <a:ext cx="3431357" cy="183204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C19E0B1-1AC8-24EB-5AB6-424A73A06D78}"/>
                </a:ext>
              </a:extLst>
            </p:cNvPr>
            <p:cNvSpPr txBox="1"/>
            <p:nvPr/>
          </p:nvSpPr>
          <p:spPr>
            <a:xfrm>
              <a:off x="1375675" y="5523581"/>
              <a:ext cx="17247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Smith &amp; Wesson</a:t>
              </a:r>
            </a:p>
            <a:p>
              <a:r>
                <a:rPr lang="en-US" dirty="0"/>
                <a:t>M&amp;P Shield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D8F9741C-F073-50A7-D243-6E07058F7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88001" y="2469485"/>
            <a:ext cx="1714500" cy="17145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DE1F0CC-B262-0E7A-DFB4-02E4EF666BC9}"/>
              </a:ext>
            </a:extLst>
          </p:cNvPr>
          <p:cNvSpPr txBox="1"/>
          <p:nvPr/>
        </p:nvSpPr>
        <p:spPr>
          <a:xfrm>
            <a:off x="9706707" y="3999319"/>
            <a:ext cx="2000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Buy Tickets ONLINE</a:t>
            </a:r>
          </a:p>
        </p:txBody>
      </p:sp>
    </p:spTree>
    <p:extLst>
      <p:ext uri="{BB962C8B-B14F-4D97-AF65-F5344CB8AC3E}">
        <p14:creationId xmlns:p14="http://schemas.microsoft.com/office/powerpoint/2010/main" val="334510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TOMBALL VFW POST 2427 RAFFLE  FLAG GUNCASE &amp; GUNS  DRAWING 7/16/24  1 TICKET FOR $5.00 5 TICKETS FOR $20.00  GUN CASE DONATED BY  BARRY GRANGER OF ATS MECHANICAL  1ST PLACE Wall MOUNT GUNCASE 2ND PLACE SMITH &amp; WESSON 3RD PLACE SAVAGE XP  GUNS PROVIDED BY JASON CLARKE BEAR ARMS OF TX. </vt:lpstr>
    </vt:vector>
  </TitlesOfParts>
  <Company>IEMINC.COM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Secretary</dc:creator>
  <cp:lastModifiedBy>Gregory Knox DXC</cp:lastModifiedBy>
  <cp:revision>6</cp:revision>
  <cp:lastPrinted>2024-04-25T19:55:49Z</cp:lastPrinted>
  <dcterms:created xsi:type="dcterms:W3CDTF">2024-04-23T19:45:51Z</dcterms:created>
  <dcterms:modified xsi:type="dcterms:W3CDTF">2024-05-06T18:22:01Z</dcterms:modified>
</cp:coreProperties>
</file>